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699E6-5E32-4174-9A63-B5302339047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6F9BD-8DB2-4D93-9502-E78B749AAB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7272366" cy="51387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2: </a:t>
            </a:r>
            <a:r>
              <a:rPr lang="ru-RU" b="1" dirty="0" err="1" smtClean="0">
                <a:solidFill>
                  <a:schemeClr val="tx1"/>
                </a:solidFill>
              </a:rPr>
              <a:t>Марковтық шешімдер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процесі</a:t>
            </a:r>
            <a:r>
              <a:rPr lang="ru-RU" b="1" dirty="0" smtClean="0">
                <a:solidFill>
                  <a:schemeClr val="tx1"/>
                </a:solidFill>
              </a:rPr>
              <a:t> (</a:t>
            </a:r>
            <a:r>
              <a:rPr lang="en-US" b="1" dirty="0" smtClean="0">
                <a:solidFill>
                  <a:schemeClr val="tx1"/>
                </a:solidFill>
              </a:rPr>
              <a:t>MDP)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Марковтық шешімдер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процесінің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MDP) </a:t>
            </a:r>
            <a:r>
              <a:rPr lang="ru-RU" dirty="0" err="1" smtClean="0">
                <a:solidFill>
                  <a:schemeClr val="tx1"/>
                </a:solidFill>
              </a:rPr>
              <a:t>құрылымын моделдеу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 пайдалану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MDP </a:t>
            </a:r>
            <a:r>
              <a:rPr lang="ru-RU" dirty="0" err="1" smtClean="0">
                <a:solidFill>
                  <a:schemeClr val="tx1"/>
                </a:solidFill>
              </a:rPr>
              <a:t>элементтерін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анықтау (күй, әрекет, марапат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MDP-</a:t>
            </a:r>
            <a:r>
              <a:rPr lang="ru-RU" dirty="0" err="1" smtClean="0">
                <a:solidFill>
                  <a:schemeClr val="tx1"/>
                </a:solidFill>
              </a:rPr>
              <a:t>нің қарапайым мысалын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Python-</a:t>
            </a:r>
            <a:r>
              <a:rPr lang="ru-RU" dirty="0" smtClean="0">
                <a:solidFill>
                  <a:schemeClr val="tx1"/>
                </a:solidFill>
              </a:rPr>
              <a:t>да </a:t>
            </a:r>
            <a:r>
              <a:rPr lang="ru-RU" dirty="0" err="1" smtClean="0">
                <a:solidFill>
                  <a:schemeClr val="tx1"/>
                </a:solidFill>
              </a:rPr>
              <a:t>жазып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агентті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іске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қосу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Дисконттау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коэффициентін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пайдалану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стратегияны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2024-09-07T08:17:05Z</dcterms:created>
  <dcterms:modified xsi:type="dcterms:W3CDTF">2024-09-07T08:17:54Z</dcterms:modified>
</cp:coreProperties>
</file>